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66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0" d="100"/>
          <a:sy n="130" d="100"/>
        </p:scale>
        <p:origin x="-26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9" d="100"/>
        <a:sy n="249" d="100"/>
      </p:scale>
      <p:origin x="0" y="57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1E8AA-F2F5-BD47-AE48-5B1EBB682E89}" type="datetimeFigureOut">
              <a:rPr lang="en-US" smtClean="0"/>
              <a:t>08/10/19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10B2-247B-464D-8647-EF303370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1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1E8AA-F2F5-BD47-AE48-5B1EBB682E89}" type="datetimeFigureOut">
              <a:rPr lang="en-US" smtClean="0"/>
              <a:t>08/10/19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10B2-247B-464D-8647-EF303370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18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1E8AA-F2F5-BD47-AE48-5B1EBB682E89}" type="datetimeFigureOut">
              <a:rPr lang="en-US" smtClean="0"/>
              <a:t>08/10/19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10B2-247B-464D-8647-EF303370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12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1E8AA-F2F5-BD47-AE48-5B1EBB682E89}" type="datetimeFigureOut">
              <a:rPr lang="en-US" smtClean="0"/>
              <a:t>08/10/19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10B2-247B-464D-8647-EF303370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0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1E8AA-F2F5-BD47-AE48-5B1EBB682E89}" type="datetimeFigureOut">
              <a:rPr lang="en-US" smtClean="0"/>
              <a:t>08/10/19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10B2-247B-464D-8647-EF303370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35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1E8AA-F2F5-BD47-AE48-5B1EBB682E89}" type="datetimeFigureOut">
              <a:rPr lang="en-US" smtClean="0"/>
              <a:t>08/10/19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10B2-247B-464D-8647-EF303370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84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1E8AA-F2F5-BD47-AE48-5B1EBB682E89}" type="datetimeFigureOut">
              <a:rPr lang="en-US" smtClean="0"/>
              <a:t>08/10/19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10B2-247B-464D-8647-EF303370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33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1E8AA-F2F5-BD47-AE48-5B1EBB682E89}" type="datetimeFigureOut">
              <a:rPr lang="en-US" smtClean="0"/>
              <a:t>08/10/19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10B2-247B-464D-8647-EF303370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4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1E8AA-F2F5-BD47-AE48-5B1EBB682E89}" type="datetimeFigureOut">
              <a:rPr lang="en-US" smtClean="0"/>
              <a:t>08/10/19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10B2-247B-464D-8647-EF303370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0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1E8AA-F2F5-BD47-AE48-5B1EBB682E89}" type="datetimeFigureOut">
              <a:rPr lang="en-US" smtClean="0"/>
              <a:t>08/10/19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10B2-247B-464D-8647-EF303370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2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1E8AA-F2F5-BD47-AE48-5B1EBB682E89}" type="datetimeFigureOut">
              <a:rPr lang="en-US" smtClean="0"/>
              <a:t>08/10/19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10B2-247B-464D-8647-EF303370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55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1E8AA-F2F5-BD47-AE48-5B1EBB682E89}" type="datetimeFigureOut">
              <a:rPr lang="en-US" smtClean="0"/>
              <a:t>08/10/19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10B2-247B-464D-8647-EF303370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4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_homeWe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437"/>
            <a:ext cx="9144000" cy="44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9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0" y="836136"/>
            <a:ext cx="9319307" cy="5103554"/>
          </a:xfrm>
          <a:prstGeom prst="rect">
            <a:avLst/>
          </a:prstGeom>
        </p:spPr>
      </p:pic>
      <p:pic>
        <p:nvPicPr>
          <p:cNvPr id="2" name="Picture 1" descr="Captura de Tela 2019-10-08 às 13.34.4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0" b="4855"/>
          <a:stretch/>
        </p:blipFill>
        <p:spPr>
          <a:xfrm>
            <a:off x="4933461" y="1377461"/>
            <a:ext cx="1954668" cy="33886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16231" y="3565769"/>
            <a:ext cx="234461" cy="214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9" y="771769"/>
            <a:ext cx="9234217" cy="522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26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84" y="-11958"/>
            <a:ext cx="4340105" cy="68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1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48" y="138691"/>
            <a:ext cx="3857012" cy="658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06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343" y="138691"/>
            <a:ext cx="3763222" cy="658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48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_homeMob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48" y="0"/>
            <a:ext cx="3857014" cy="68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25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437"/>
            <a:ext cx="9144000" cy="44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98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48" y="0"/>
            <a:ext cx="3857013" cy="68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3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10437"/>
            <a:ext cx="9143998" cy="44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9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48" y="1"/>
            <a:ext cx="3857013" cy="68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27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10437"/>
            <a:ext cx="9143998" cy="440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1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110437"/>
            <a:ext cx="9143996" cy="440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88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48" y="1"/>
            <a:ext cx="3857012" cy="68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74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Macintosh PowerPoint</Application>
  <PresentationFormat>On-screen Show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Giuliana Gabrielli</dc:creator>
  <cp:lastModifiedBy>Giuliana Gabrielli</cp:lastModifiedBy>
  <cp:revision>2</cp:revision>
  <dcterms:created xsi:type="dcterms:W3CDTF">2019-10-08T16:21:47Z</dcterms:created>
  <dcterms:modified xsi:type="dcterms:W3CDTF">2019-10-08T16:39:16Z</dcterms:modified>
</cp:coreProperties>
</file>